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0" d="100"/>
          <a:sy n="190" d="100"/>
        </p:scale>
        <p:origin x="-96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F24C-00C1-4C43-AE7A-4EF21E022D19}" type="datetimeFigureOut">
              <a:rPr lang="en-US" smtClean="0"/>
              <a:t>7/06/14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083-001C-384F-AE2A-7AFCD1CEB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F24C-00C1-4C43-AE7A-4EF21E022D19}" type="datetimeFigureOut">
              <a:rPr lang="en-US" smtClean="0"/>
              <a:t>7/06/14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083-001C-384F-AE2A-7AFCD1CEB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F24C-00C1-4C43-AE7A-4EF21E022D19}" type="datetimeFigureOut">
              <a:rPr lang="en-US" smtClean="0"/>
              <a:t>7/06/14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083-001C-384F-AE2A-7AFCD1CEBA0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F24C-00C1-4C43-AE7A-4EF21E022D19}" type="datetimeFigureOut">
              <a:rPr lang="en-US" smtClean="0"/>
              <a:t>7/06/14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083-001C-384F-AE2A-7AFCD1CEBA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F24C-00C1-4C43-AE7A-4EF21E022D19}" type="datetimeFigureOut">
              <a:rPr lang="en-US" smtClean="0"/>
              <a:t>7/06/14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083-001C-384F-AE2A-7AFCD1CEB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F24C-00C1-4C43-AE7A-4EF21E022D19}" type="datetimeFigureOut">
              <a:rPr lang="en-US" smtClean="0"/>
              <a:t>7/06/14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083-001C-384F-AE2A-7AFCD1CEBA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F24C-00C1-4C43-AE7A-4EF21E022D19}" type="datetimeFigureOut">
              <a:rPr lang="en-US" smtClean="0"/>
              <a:t>7/06/14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083-001C-384F-AE2A-7AFCD1CEB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F24C-00C1-4C43-AE7A-4EF21E022D19}" type="datetimeFigureOut">
              <a:rPr lang="en-US" smtClean="0"/>
              <a:t>7/06/14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083-001C-384F-AE2A-7AFCD1CEB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F24C-00C1-4C43-AE7A-4EF21E022D19}" type="datetimeFigureOut">
              <a:rPr lang="en-US" smtClean="0"/>
              <a:t>7/06/14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083-001C-384F-AE2A-7AFCD1CEB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F24C-00C1-4C43-AE7A-4EF21E022D19}" type="datetimeFigureOut">
              <a:rPr lang="en-US" smtClean="0"/>
              <a:t>7/06/14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083-001C-384F-AE2A-7AFCD1CEBA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F24C-00C1-4C43-AE7A-4EF21E022D19}" type="datetimeFigureOut">
              <a:rPr lang="en-US" smtClean="0"/>
              <a:t>7/06/14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083-001C-384F-AE2A-7AFCD1CEBA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25BF24C-00C1-4C43-AE7A-4EF21E022D19}" type="datetimeFigureOut">
              <a:rPr lang="en-US" smtClean="0"/>
              <a:t>7/06/14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1681083-001C-384F-AE2A-7AFCD1CEBA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nimals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58" y="4752473"/>
            <a:ext cx="2924342" cy="2105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53" y="4150894"/>
            <a:ext cx="3609474" cy="2707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6" y="227262"/>
            <a:ext cx="3386713" cy="1904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225" y="227262"/>
            <a:ext cx="3436353" cy="20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2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Thanks for watching my power point I hope you liked it</a:t>
            </a:r>
          </a:p>
          <a:p>
            <a:pPr marL="0" indent="0">
              <a:buNone/>
            </a:pPr>
            <a:r>
              <a:rPr lang="en-US" dirty="0" smtClean="0"/>
              <a:t>By JJ if you are on animal jam my username is cheetah18jake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685" y="3830053"/>
            <a:ext cx="3248523" cy="24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5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59467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cheetah is the world's fastest land mammal. With acceleration that would leave most automobiles in the dust, a cheetah can go from 0 to 60 miles (</a:t>
            </a:r>
            <a:r>
              <a:rPr lang="en-US" dirty="0" smtClean="0"/>
              <a:t>96 kilometers</a:t>
            </a:r>
            <a:r>
              <a:rPr lang="en-US" dirty="0"/>
              <a:t>) an hour in only three seconds. These big cats are quite nimble at high speed and can make quick and sudden turns in pursuit of prey.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Cheetah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053" y="4197683"/>
            <a:ext cx="2918771" cy="2189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10" y="4197683"/>
            <a:ext cx="3386713" cy="19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8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/>
              <a:t>Snakes are carnivores (meat eaters).</a:t>
            </a:r>
          </a:p>
          <a:p>
            <a:pPr marL="0" indent="0">
              <a:buNone/>
            </a:pPr>
            <a:r>
              <a:rPr lang="en-US" sz="1100" dirty="0"/>
              <a:t>Snakes don’t have eyelids.</a:t>
            </a:r>
          </a:p>
          <a:p>
            <a:pPr marL="0" indent="0">
              <a:buNone/>
            </a:pPr>
            <a:r>
              <a:rPr lang="en-US" sz="1100" dirty="0"/>
              <a:t>Snakes can’t bite food so have to swallow it whole.</a:t>
            </a:r>
          </a:p>
          <a:p>
            <a:pPr marL="0" indent="0">
              <a:buNone/>
            </a:pPr>
            <a:r>
              <a:rPr lang="en-US" sz="1100" dirty="0"/>
              <a:t>Snakes have flexible jaws which allow them to eat prey bigger than their head!</a:t>
            </a:r>
          </a:p>
          <a:p>
            <a:pPr marL="0" indent="0">
              <a:buNone/>
            </a:pPr>
            <a:r>
              <a:rPr lang="en-US" sz="1100" dirty="0"/>
              <a:t>Snakes are found on every continent of the world except Antarctica.</a:t>
            </a:r>
          </a:p>
          <a:p>
            <a:pPr marL="0" indent="0">
              <a:buNone/>
            </a:pPr>
            <a:r>
              <a:rPr lang="en-US" sz="1100" dirty="0"/>
              <a:t>Snakes have internal ears but not external ones.</a:t>
            </a:r>
          </a:p>
          <a:p>
            <a:pPr marL="0" indent="0">
              <a:buNone/>
            </a:pPr>
            <a:r>
              <a:rPr lang="en-US" sz="1100" dirty="0"/>
              <a:t>Snakes used in snake charming performances respond to movement, not sound. </a:t>
            </a:r>
          </a:p>
          <a:p>
            <a:pPr marL="0" indent="0">
              <a:buNone/>
            </a:pPr>
            <a:r>
              <a:rPr lang="en-US" sz="1100" dirty="0"/>
              <a:t>There are around 3000 different species of snake.</a:t>
            </a:r>
          </a:p>
          <a:p>
            <a:pPr marL="0" indent="0">
              <a:buNone/>
            </a:pPr>
            <a:r>
              <a:rPr lang="en-US" sz="1100" dirty="0"/>
              <a:t>Snakes have a unique anatomy which allows them to swallow and digest large prey.</a:t>
            </a:r>
          </a:p>
          <a:p>
            <a:pPr marL="0" indent="0">
              <a:buNone/>
            </a:pPr>
            <a:r>
              <a:rPr lang="en-US" sz="1100" dirty="0"/>
              <a:t>Snakes are covered in scales.</a:t>
            </a:r>
          </a:p>
          <a:p>
            <a:pPr marL="0" indent="0">
              <a:buNone/>
            </a:pPr>
            <a:r>
              <a:rPr lang="en-US" sz="1100" dirty="0"/>
              <a:t>Snakeskin is smooth and </a:t>
            </a:r>
            <a:r>
              <a:rPr lang="en-US" sz="1100" dirty="0" smtClean="0"/>
              <a:t>dry. </a:t>
            </a:r>
          </a:p>
          <a:p>
            <a:pPr marL="0" indent="0">
              <a:buNone/>
            </a:pPr>
            <a:r>
              <a:rPr lang="en-US" sz="1100" dirty="0" smtClean="0"/>
              <a:t>Snakes </a:t>
            </a:r>
            <a:r>
              <a:rPr lang="en-US" sz="1100" dirty="0"/>
              <a:t>shed their skin a number of times a year in a process that usually lasts a few days.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58" y="4752473"/>
            <a:ext cx="2924342" cy="21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0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smtClean="0"/>
              <a:t>Archie </a:t>
            </a:r>
            <a:r>
              <a:rPr lang="en-US" sz="1400" dirty="0"/>
              <a:t>Carr's writings inspired generations of students and conservationists to research </a:t>
            </a:r>
            <a:r>
              <a:rPr lang="en-US" sz="1400" dirty="0" smtClean="0"/>
              <a:t>these animals </a:t>
            </a:r>
            <a:r>
              <a:rPr lang="en-US" sz="1400" dirty="0"/>
              <a:t>and to work for their protection. </a:t>
            </a:r>
          </a:p>
          <a:p>
            <a:pPr marL="0" indent="0">
              <a:buNone/>
            </a:pPr>
            <a:r>
              <a:rPr lang="en-US" sz="1400" dirty="0"/>
              <a:t>Over this period, we have learned a great deal about sea turtles and made huge strides towards building the knowledge base necessary to form effective conservation strategies.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Turtles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53" y="4150894"/>
            <a:ext cx="3609474" cy="2707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05" y="4129404"/>
            <a:ext cx="3610142" cy="27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6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The largest mammalian carnivore that ever lived on land was the giant short-faced bear. Twice the size of the biggest modern bear, it was </a:t>
            </a:r>
            <a:r>
              <a:rPr lang="en-US" sz="1400" dirty="0" smtClean="0"/>
              <a:t>6 5 </a:t>
            </a:r>
            <a:r>
              <a:rPr lang="en-US" sz="1400" dirty="0"/>
              <a:t>tall at the shoulder when standing on all fours. Scientists believe it had very long legs and chased antelope on the North American prairies. It died around 12,000 years ago</a:t>
            </a:r>
            <a:r>
              <a:rPr lang="en-US" sz="1400" dirty="0" smtClean="0"/>
              <a:t>. </a:t>
            </a:r>
            <a:r>
              <a:rPr lang="en-US" sz="1400" dirty="0"/>
              <a:t>The sloth bear has the shaggiest fur. The sun bear has the shortest fur so it can keep cool in the hot forests of Southeast Asia.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64" y="4079039"/>
            <a:ext cx="3482474" cy="2611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054" y="4079039"/>
            <a:ext cx="3763211" cy="26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3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Some Mexican free-tailed bats can fly up to 250 miles (402 km) in a single night. They can fly up to 10,000 feet (3,048 m) high and reach speeds up to 60 miles per hour (97kph)</a:t>
            </a:r>
            <a:r>
              <a:rPr lang="en-US" sz="1600" dirty="0" smtClean="0"/>
              <a:t>. </a:t>
            </a:r>
            <a:r>
              <a:rPr lang="en-US" sz="1600" dirty="0"/>
              <a:t>A small colony of bats can eat over one ton of insects in one year, or more than 600 million bugs</a:t>
            </a:r>
            <a:r>
              <a:rPr lang="en-US" sz="1600" dirty="0" smtClean="0"/>
              <a:t>. </a:t>
            </a:r>
            <a:r>
              <a:rPr lang="en-US" sz="1600" dirty="0"/>
              <a:t>A single bat can eat more than 600 bugs in one hour, which is like a person eating 20 pizzas a night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7" y="4037618"/>
            <a:ext cx="3436353" cy="2088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474" y="4037618"/>
            <a:ext cx="3724220" cy="20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Penguins are one of about 40 species of flightless birds. Other flightless birds include rheas, cassowaries, kiwis, ostriches, and emus. Most flightless birds live in the Southern </a:t>
            </a:r>
            <a:r>
              <a:rPr lang="en-US" sz="1600" dirty="0" smtClean="0"/>
              <a:t>Hemisphere. Most </a:t>
            </a:r>
            <a:r>
              <a:rPr lang="en-US" sz="1600" dirty="0"/>
              <a:t>scientists agree that there are 17 species of penguins. Of the 17 species, 13 are either threatened or endangered, with some on the brink of extinction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Penguins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868" y="4161524"/>
            <a:ext cx="3405605" cy="22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8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Jellyfish are found in every ocean of the world. They are even found in some freshwater lakes and </a:t>
            </a:r>
            <a:r>
              <a:rPr lang="en-US" sz="1600" dirty="0" smtClean="0"/>
              <a:t>ponds. Jellyfish </a:t>
            </a:r>
            <a:r>
              <a:rPr lang="en-US" sz="1600" dirty="0"/>
              <a:t>range from the size of a thimble or the eraser tip of pencil to approximately 8 feet in diameter and tentacles that reach 200 feet. That is as long as two blue whales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Jellyfish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35329"/>
            <a:ext cx="4485106" cy="2922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3935329"/>
            <a:ext cx="4197684" cy="29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50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277" y="2334573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A monkey is any primate that is not a human, </a:t>
            </a:r>
            <a:r>
              <a:rPr lang="en-US" sz="1400" dirty="0" err="1" smtClean="0"/>
              <a:t>prosimian</a:t>
            </a:r>
            <a:r>
              <a:rPr lang="en-US" sz="1400" dirty="0" smtClean="0"/>
              <a:t> </a:t>
            </a:r>
            <a:r>
              <a:rPr lang="en-US" sz="1400" dirty="0"/>
              <a:t>or ape</a:t>
            </a:r>
            <a:r>
              <a:rPr lang="en-US" sz="1400" dirty="0" smtClean="0"/>
              <a:t>. </a:t>
            </a:r>
            <a:r>
              <a:rPr lang="en-US" sz="1400" dirty="0"/>
              <a:t>Monkeys have tails, but apes do not</a:t>
            </a:r>
            <a:r>
              <a:rPr lang="en-US" sz="1400" dirty="0"/>
              <a:t> Monkeys are most easily distinguished from apes by their tails. Apes have no </a:t>
            </a:r>
            <a:r>
              <a:rPr lang="en-US" sz="1400" dirty="0" smtClean="0"/>
              <a:t>tails.</a:t>
            </a:r>
            <a:r>
              <a:rPr lang="en-US" sz="1400" baseline="30000" dirty="0"/>
              <a:t> </a:t>
            </a:r>
            <a:r>
              <a:rPr lang="en-US" sz="1400" dirty="0" smtClean="0"/>
              <a:t>Apes </a:t>
            </a:r>
            <a:r>
              <a:rPr lang="en-US" sz="1400" dirty="0"/>
              <a:t>and spider monkeys swing arm-to-arm in trees, but most monkeys don’t. Instead, they run across </a:t>
            </a:r>
            <a:r>
              <a:rPr lang="en-US" sz="1400" dirty="0" smtClean="0"/>
              <a:t>branches.</a:t>
            </a:r>
            <a:r>
              <a:rPr lang="en-US" sz="1400" baseline="30000" dirty="0"/>
              <a:t> </a:t>
            </a:r>
            <a:r>
              <a:rPr lang="en-US" sz="1400" dirty="0" smtClean="0"/>
              <a:t>A </a:t>
            </a:r>
            <a:r>
              <a:rPr lang="en-US" sz="1400" dirty="0"/>
              <a:t>monkey is any primate that is not a human, </a:t>
            </a:r>
            <a:r>
              <a:rPr lang="en-US" sz="1400" dirty="0" err="1"/>
              <a:t>prosimian</a:t>
            </a:r>
            <a:r>
              <a:rPr lang="en-US" sz="1400" dirty="0"/>
              <a:t>, or ape</a:t>
            </a:r>
            <a:r>
              <a:rPr lang="en-US" sz="1400" dirty="0" smtClean="0"/>
              <a:t>. </a:t>
            </a:r>
            <a:r>
              <a:rPr lang="en-US" sz="1400" dirty="0"/>
              <a:t>Monkeys have tails, but apes do not</a:t>
            </a:r>
            <a:r>
              <a:rPr lang="en-US" sz="1400" dirty="0"/>
              <a:t> Monkeys are most easily distinguished from apes by their tails. Apes have no tails</a:t>
            </a:r>
            <a:r>
              <a:rPr lang="en-US" sz="1400" dirty="0" smtClean="0"/>
              <a:t>. </a:t>
            </a:r>
            <a:r>
              <a:rPr lang="en-US" sz="1400" dirty="0"/>
              <a:t>Apes and spider monkeys swing arm-to-arm in trees, but most monkeys don’t. Instead, they run across branches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monkeys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9" y="3862637"/>
            <a:ext cx="4017211" cy="2510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77" y="4381499"/>
            <a:ext cx="2737853" cy="20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86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46</TotalTime>
  <Words>711</Words>
  <Application>Microsoft Macintosh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Animals</vt:lpstr>
      <vt:lpstr>Cheetah</vt:lpstr>
      <vt:lpstr>snakes</vt:lpstr>
      <vt:lpstr>Sea Turtles</vt:lpstr>
      <vt:lpstr>bears</vt:lpstr>
      <vt:lpstr>bats</vt:lpstr>
      <vt:lpstr>Penguins</vt:lpstr>
      <vt:lpstr>Jellyfish </vt:lpstr>
      <vt:lpstr>monkeys</vt:lpstr>
      <vt:lpstr>THE END</vt:lpstr>
    </vt:vector>
  </TitlesOfParts>
  <Company>Sharp Creative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Sharp Design</dc:creator>
  <cp:lastModifiedBy>Sharp Design</cp:lastModifiedBy>
  <cp:revision>5</cp:revision>
  <dcterms:created xsi:type="dcterms:W3CDTF">2014-06-07T02:48:06Z</dcterms:created>
  <dcterms:modified xsi:type="dcterms:W3CDTF">2014-06-07T03:34:17Z</dcterms:modified>
</cp:coreProperties>
</file>