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07" d="100"/>
          <a:sy n="207" d="100"/>
        </p:scale>
        <p:origin x="-245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FE568255-C5E4-0942-8408-121320E66C11}" type="datetimeFigureOut">
              <a:rPr lang="en-US" smtClean="0"/>
              <a:t>7/06/14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372248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E568255-C5E4-0942-8408-121320E66C11}" type="datetimeFigureOut">
              <a:rPr lang="en-US" smtClean="0"/>
              <a:t>7/06/14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224860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E568255-C5E4-0942-8408-121320E66C11}" type="datetimeFigureOut">
              <a:rPr lang="en-US" smtClean="0"/>
              <a:t>7/06/14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34475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E568255-C5E4-0942-8408-121320E66C11}" type="datetimeFigureOut">
              <a:rPr lang="en-US" smtClean="0"/>
              <a:t>7/06/14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368994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FE568255-C5E4-0942-8408-121320E66C11}" type="datetimeFigureOut">
              <a:rPr lang="en-US" smtClean="0"/>
              <a:t>7/06/14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248863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FE568255-C5E4-0942-8408-121320E66C11}" type="datetimeFigureOut">
              <a:rPr lang="en-US" smtClean="0"/>
              <a:t>7/06/14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198910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FE568255-C5E4-0942-8408-121320E66C11}" type="datetimeFigureOut">
              <a:rPr lang="en-US" smtClean="0"/>
              <a:t>7/06/14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234029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FE568255-C5E4-0942-8408-121320E66C11}" type="datetimeFigureOut">
              <a:rPr lang="en-US" smtClean="0"/>
              <a:t>7/06/14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159370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68255-C5E4-0942-8408-121320E66C11}" type="datetimeFigureOut">
              <a:rPr lang="en-US" smtClean="0"/>
              <a:t>7/06/14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49246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E568255-C5E4-0942-8408-121320E66C11}" type="datetimeFigureOut">
              <a:rPr lang="en-US" smtClean="0"/>
              <a:t>7/06/14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335843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E568255-C5E4-0942-8408-121320E66C11}" type="datetimeFigureOut">
              <a:rPr lang="en-US" smtClean="0"/>
              <a:t>7/06/14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C0923-F95A-8D48-8669-0D2D2391A67F}" type="slidenum">
              <a:rPr lang="en-US" smtClean="0"/>
              <a:t>‹#›</a:t>
            </a:fld>
            <a:endParaRPr lang="en-US"/>
          </a:p>
        </p:txBody>
      </p:sp>
    </p:spTree>
    <p:extLst>
      <p:ext uri="{BB962C8B-B14F-4D97-AF65-F5344CB8AC3E}">
        <p14:creationId xmlns:p14="http://schemas.microsoft.com/office/powerpoint/2010/main" val="31314885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68255-C5E4-0942-8408-121320E66C11}" type="datetimeFigureOut">
              <a:rPr lang="en-US" smtClean="0"/>
              <a:t>7/06/14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C0923-F95A-8D48-8669-0D2D2391A67F}" type="slidenum">
              <a:rPr lang="en-US" smtClean="0"/>
              <a:t>‹#›</a:t>
            </a:fld>
            <a:endParaRPr lang="en-US"/>
          </a:p>
        </p:txBody>
      </p:sp>
    </p:spTree>
    <p:extLst>
      <p:ext uri="{BB962C8B-B14F-4D97-AF65-F5344CB8AC3E}">
        <p14:creationId xmlns:p14="http://schemas.microsoft.com/office/powerpoint/2010/main" val="221819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089729" y="2130425"/>
            <a:ext cx="3314700" cy="1955800"/>
          </a:xfrm>
          <a:prstGeom prst="rect">
            <a:avLst/>
          </a:prstGeom>
        </p:spPr>
      </p:pic>
      <p:pic>
        <p:nvPicPr>
          <p:cNvPr id="5" name="Picture 4"/>
          <p:cNvPicPr>
            <a:picLocks noChangeAspect="1"/>
          </p:cNvPicPr>
          <p:nvPr/>
        </p:nvPicPr>
        <p:blipFill>
          <a:blip r:embed="rId3"/>
          <a:stretch>
            <a:fillRect/>
          </a:stretch>
        </p:blipFill>
        <p:spPr>
          <a:xfrm>
            <a:off x="6529615" y="3820130"/>
            <a:ext cx="2162663" cy="2555270"/>
          </a:xfrm>
          <a:prstGeom prst="rect">
            <a:avLst/>
          </a:prstGeom>
        </p:spPr>
      </p:pic>
      <p:pic>
        <p:nvPicPr>
          <p:cNvPr id="6" name="Picture 5"/>
          <p:cNvPicPr>
            <a:picLocks noChangeAspect="1"/>
          </p:cNvPicPr>
          <p:nvPr/>
        </p:nvPicPr>
        <p:blipFill>
          <a:blip r:embed="rId4"/>
          <a:stretch>
            <a:fillRect/>
          </a:stretch>
        </p:blipFill>
        <p:spPr>
          <a:xfrm>
            <a:off x="410633" y="4279749"/>
            <a:ext cx="2260656" cy="1976060"/>
          </a:xfrm>
          <a:prstGeom prst="rect">
            <a:avLst/>
          </a:prstGeom>
        </p:spPr>
      </p:pic>
      <p:pic>
        <p:nvPicPr>
          <p:cNvPr id="7" name="Picture 6"/>
          <p:cNvPicPr>
            <a:picLocks noChangeAspect="1"/>
          </p:cNvPicPr>
          <p:nvPr/>
        </p:nvPicPr>
        <p:blipFill>
          <a:blip r:embed="rId5"/>
          <a:stretch>
            <a:fillRect/>
          </a:stretch>
        </p:blipFill>
        <p:spPr>
          <a:xfrm>
            <a:off x="887791" y="125035"/>
            <a:ext cx="1854923" cy="2237770"/>
          </a:xfrm>
          <a:prstGeom prst="rect">
            <a:avLst/>
          </a:prstGeom>
        </p:spPr>
      </p:pic>
      <p:pic>
        <p:nvPicPr>
          <p:cNvPr id="8" name="Picture 7"/>
          <p:cNvPicPr>
            <a:picLocks noChangeAspect="1"/>
          </p:cNvPicPr>
          <p:nvPr/>
        </p:nvPicPr>
        <p:blipFill>
          <a:blip r:embed="rId6"/>
          <a:stretch>
            <a:fillRect/>
          </a:stretch>
        </p:blipFill>
        <p:spPr>
          <a:xfrm>
            <a:off x="6723744" y="86946"/>
            <a:ext cx="2226733" cy="3184746"/>
          </a:xfrm>
          <a:prstGeom prst="rect">
            <a:avLst/>
          </a:prstGeom>
        </p:spPr>
      </p:pic>
    </p:spTree>
    <p:extLst>
      <p:ext uri="{BB962C8B-B14F-4D97-AF65-F5344CB8AC3E}">
        <p14:creationId xmlns:p14="http://schemas.microsoft.com/office/powerpoint/2010/main" val="40449915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jam gifts</a:t>
            </a:r>
            <a:endParaRPr lang="en-US" dirty="0"/>
          </a:p>
        </p:txBody>
      </p:sp>
      <p:sp>
        <p:nvSpPr>
          <p:cNvPr id="3" name="Content Placeholder 2"/>
          <p:cNvSpPr>
            <a:spLocks noGrp="1"/>
          </p:cNvSpPr>
          <p:nvPr>
            <p:ph idx="1"/>
          </p:nvPr>
        </p:nvSpPr>
        <p:spPr/>
        <p:txBody>
          <a:bodyPr/>
          <a:lstStyle/>
          <a:p>
            <a:r>
              <a:rPr lang="en-US" dirty="0" smtClean="0"/>
              <a:t>Many Jammers know that every month, AJHQ sends a to special members of the Animal Jam Club as a thank you</a:t>
            </a:r>
            <a:r>
              <a:rPr lang="en-US" b="1" dirty="0" smtClean="0"/>
              <a:t> </a:t>
            </a:r>
            <a:r>
              <a:rPr lang="en-US" dirty="0" smtClean="0"/>
              <a:t>, because Club memberships help keep Animal Jam going and growing!</a:t>
            </a:r>
            <a:endParaRPr lang="en-US" dirty="0"/>
          </a:p>
        </p:txBody>
      </p:sp>
      <p:pic>
        <p:nvPicPr>
          <p:cNvPr id="4" name="Picture 3"/>
          <p:cNvPicPr>
            <a:picLocks noChangeAspect="1"/>
          </p:cNvPicPr>
          <p:nvPr/>
        </p:nvPicPr>
        <p:blipFill>
          <a:blip r:embed="rId2"/>
          <a:stretch>
            <a:fillRect/>
          </a:stretch>
        </p:blipFill>
        <p:spPr>
          <a:xfrm>
            <a:off x="4541761" y="4091549"/>
            <a:ext cx="3465286" cy="2566879"/>
          </a:xfrm>
          <a:prstGeom prst="rect">
            <a:avLst/>
          </a:prstGeom>
        </p:spPr>
      </p:pic>
    </p:spTree>
    <p:extLst>
      <p:ext uri="{BB962C8B-B14F-4D97-AF65-F5344CB8AC3E}">
        <p14:creationId xmlns:p14="http://schemas.microsoft.com/office/powerpoint/2010/main" val="314911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memberships</a:t>
            </a:r>
            <a:endParaRPr lang="en-US" dirty="0"/>
          </a:p>
        </p:txBody>
      </p:sp>
      <p:sp>
        <p:nvSpPr>
          <p:cNvPr id="3" name="Content Placeholder 2"/>
          <p:cNvSpPr>
            <a:spLocks noGrp="1"/>
          </p:cNvSpPr>
          <p:nvPr>
            <p:ph idx="1"/>
          </p:nvPr>
        </p:nvSpPr>
        <p:spPr/>
        <p:txBody>
          <a:bodyPr>
            <a:normAutofit fontScale="85000" lnSpcReduction="20000"/>
          </a:bodyPr>
          <a:lstStyle/>
          <a:p>
            <a:r>
              <a:rPr lang="en-US" sz="2000" dirty="0" smtClean="0"/>
              <a:t>Animal Jam is free for everyone to play.  All you have to do is choose a username and you can start exploring </a:t>
            </a:r>
            <a:r>
              <a:rPr lang="en-US" sz="2000" dirty="0" err="1" smtClean="0"/>
              <a:t>Jamaa</a:t>
            </a:r>
            <a:r>
              <a:rPr lang="en-US" sz="2000" dirty="0" smtClean="0"/>
              <a:t>.  Non-members are able to have two different animals and some pets too.  However there are some features in Animal Jam that are only available to members.  Some of these features are listed below.</a:t>
            </a:r>
          </a:p>
          <a:p>
            <a:endParaRPr lang="en-US" sz="2000" dirty="0" smtClean="0"/>
          </a:p>
          <a:p>
            <a:endParaRPr lang="en-US" sz="2000" dirty="0"/>
          </a:p>
          <a:p>
            <a:endParaRPr lang="en-US" sz="2000" dirty="0" smtClean="0"/>
          </a:p>
          <a:p>
            <a:endParaRPr lang="en-US" sz="2000" dirty="0"/>
          </a:p>
          <a:p>
            <a:r>
              <a:rPr lang="en-US" sz="2000" dirty="0" smtClean="0">
                <a:effectLst/>
              </a:rPr>
              <a:t>Have up to 24 different animals </a:t>
            </a:r>
            <a:endParaRPr lang="en-US" sz="2000" dirty="0" smtClean="0"/>
          </a:p>
          <a:p>
            <a:r>
              <a:rPr lang="en-US" sz="2000" dirty="0" smtClean="0"/>
              <a:t>Access to special members only animals</a:t>
            </a:r>
          </a:p>
          <a:p>
            <a:r>
              <a:rPr lang="en-US" sz="2000" dirty="0" smtClean="0"/>
              <a:t>Weekly diamond giveaway to purchase rare items</a:t>
            </a:r>
          </a:p>
          <a:p>
            <a:r>
              <a:rPr lang="en-US" sz="2000" dirty="0" smtClean="0"/>
              <a:t>Exclusive den items</a:t>
            </a:r>
          </a:p>
          <a:p>
            <a:r>
              <a:rPr lang="en-US" sz="2000" dirty="0" smtClean="0"/>
              <a:t>Play members only games</a:t>
            </a:r>
          </a:p>
          <a:p>
            <a:r>
              <a:rPr lang="en-US" sz="2000" dirty="0" smtClean="0"/>
              <a:t>Adopt any kind of pet</a:t>
            </a:r>
          </a:p>
          <a:p>
            <a:r>
              <a:rPr lang="en-US" sz="2000" dirty="0" smtClean="0"/>
              <a:t>Use custom nametags and emotes</a:t>
            </a:r>
          </a:p>
          <a:p>
            <a:r>
              <a:rPr lang="en-US" sz="2000" dirty="0" smtClean="0"/>
              <a:t>Early access to new games and areas</a:t>
            </a:r>
          </a:p>
          <a:p>
            <a:r>
              <a:rPr lang="en-US" sz="2000" dirty="0" smtClean="0"/>
              <a:t>Much more</a:t>
            </a:r>
          </a:p>
          <a:p>
            <a:endParaRPr lang="en-US" sz="2000" dirty="0"/>
          </a:p>
          <a:p>
            <a:endParaRPr lang="en-US" sz="2000" dirty="0" smtClean="0"/>
          </a:p>
          <a:p>
            <a:endParaRPr lang="en-US" sz="2000" dirty="0"/>
          </a:p>
          <a:p>
            <a:endParaRPr lang="en-US" sz="2000" dirty="0"/>
          </a:p>
        </p:txBody>
      </p:sp>
      <p:pic>
        <p:nvPicPr>
          <p:cNvPr id="4" name="Picture 3"/>
          <p:cNvPicPr>
            <a:picLocks noChangeAspect="1"/>
          </p:cNvPicPr>
          <p:nvPr/>
        </p:nvPicPr>
        <p:blipFill>
          <a:blip r:embed="rId2"/>
          <a:stretch>
            <a:fillRect/>
          </a:stretch>
        </p:blipFill>
        <p:spPr>
          <a:xfrm>
            <a:off x="4467740" y="4142619"/>
            <a:ext cx="4676260" cy="2981371"/>
          </a:xfrm>
          <a:prstGeom prst="rect">
            <a:avLst/>
          </a:prstGeom>
        </p:spPr>
      </p:pic>
    </p:spTree>
    <p:extLst>
      <p:ext uri="{BB962C8B-B14F-4D97-AF65-F5344CB8AC3E}">
        <p14:creationId xmlns:p14="http://schemas.microsoft.com/office/powerpoint/2010/main" val="133415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nimals</a:t>
            </a:r>
            <a:endParaRPr lang="en-US" dirty="0"/>
          </a:p>
        </p:txBody>
      </p:sp>
      <p:sp>
        <p:nvSpPr>
          <p:cNvPr id="3" name="Content Placeholder 2"/>
          <p:cNvSpPr>
            <a:spLocks noGrp="1"/>
          </p:cNvSpPr>
          <p:nvPr>
            <p:ph idx="1"/>
          </p:nvPr>
        </p:nvSpPr>
        <p:spPr/>
        <p:txBody>
          <a:bodyPr>
            <a:normAutofit/>
          </a:bodyPr>
          <a:lstStyle/>
          <a:p>
            <a:r>
              <a:rPr lang="en-US" dirty="0" smtClean="0"/>
              <a:t>In animal jam there are lots of animals you can be such as hyena, arctic wolf, eagle, wolf, snow leopard, tiger, pander, fox, bunny, cheetah, kangaroo, lion, deer, seal, raccoon, penguin and more</a:t>
            </a:r>
            <a:endParaRPr lang="en-US" dirty="0"/>
          </a:p>
        </p:txBody>
      </p:sp>
      <p:pic>
        <p:nvPicPr>
          <p:cNvPr id="4" name="Picture 3"/>
          <p:cNvPicPr>
            <a:picLocks noChangeAspect="1"/>
          </p:cNvPicPr>
          <p:nvPr/>
        </p:nvPicPr>
        <p:blipFill>
          <a:blip r:embed="rId2"/>
          <a:stretch>
            <a:fillRect/>
          </a:stretch>
        </p:blipFill>
        <p:spPr>
          <a:xfrm>
            <a:off x="348342" y="4043729"/>
            <a:ext cx="7574038" cy="2757423"/>
          </a:xfrm>
          <a:prstGeom prst="rect">
            <a:avLst/>
          </a:prstGeom>
        </p:spPr>
      </p:pic>
    </p:spTree>
    <p:extLst>
      <p:ext uri="{BB962C8B-B14F-4D97-AF65-F5344CB8AC3E}">
        <p14:creationId xmlns:p14="http://schemas.microsoft.com/office/powerpoint/2010/main" val="138506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6003" b="6003"/>
          <a:stretch>
            <a:fillRect/>
          </a:stretch>
        </p:blipFill>
        <p:spPr>
          <a:xfrm>
            <a:off x="-806687" y="-190816"/>
            <a:ext cx="11970591" cy="7139530"/>
          </a:xfrm>
        </p:spPr>
      </p:pic>
      <p:sp>
        <p:nvSpPr>
          <p:cNvPr id="5" name="TextBox 4"/>
          <p:cNvSpPr txBox="1"/>
          <p:nvPr/>
        </p:nvSpPr>
        <p:spPr>
          <a:xfrm>
            <a:off x="1214418" y="1742493"/>
            <a:ext cx="6176351" cy="1569660"/>
          </a:xfrm>
          <a:prstGeom prst="rect">
            <a:avLst/>
          </a:prstGeom>
          <a:noFill/>
        </p:spPr>
        <p:txBody>
          <a:bodyPr wrap="none" rtlCol="0">
            <a:spAutoFit/>
          </a:bodyPr>
          <a:lstStyle/>
          <a:p>
            <a:pPr algn="ctr"/>
            <a:r>
              <a:rPr lang="en-US" sz="9600" dirty="0" smtClean="0">
                <a:latin typeface="Brush Script MT Italic"/>
                <a:cs typeface="Brush Script MT Italic"/>
              </a:rPr>
              <a:t>THE END</a:t>
            </a:r>
            <a:endParaRPr lang="en-US" sz="9600" dirty="0">
              <a:latin typeface="Brush Script MT Italic"/>
              <a:cs typeface="Brush Script MT Italic"/>
            </a:endParaRPr>
          </a:p>
        </p:txBody>
      </p:sp>
      <p:pic>
        <p:nvPicPr>
          <p:cNvPr id="6" name="Picture 5"/>
          <p:cNvPicPr>
            <a:picLocks noChangeAspect="1"/>
          </p:cNvPicPr>
          <p:nvPr/>
        </p:nvPicPr>
        <p:blipFill>
          <a:blip r:embed="rId3"/>
          <a:stretch>
            <a:fillRect/>
          </a:stretch>
        </p:blipFill>
        <p:spPr>
          <a:xfrm>
            <a:off x="3302000" y="3257262"/>
            <a:ext cx="2540000" cy="2540000"/>
          </a:xfrm>
          <a:prstGeom prst="rect">
            <a:avLst/>
          </a:prstGeom>
        </p:spPr>
      </p:pic>
    </p:spTree>
    <p:extLst>
      <p:ext uri="{BB962C8B-B14F-4D97-AF65-F5344CB8AC3E}">
        <p14:creationId xmlns:p14="http://schemas.microsoft.com/office/powerpoint/2010/main" val="7822321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TotalTime>
  <Words>98</Words>
  <Application>Microsoft Macintosh PowerPoint</Application>
  <PresentationFormat>On-screen Show (4:3)</PresentationFormat>
  <Paragraphs>22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Animal jam gifts</vt:lpstr>
      <vt:lpstr>memberships</vt:lpstr>
      <vt:lpstr>Animals</vt:lpstr>
      <vt:lpstr>PowerPoint Presentation</vt:lpstr>
    </vt:vector>
  </TitlesOfParts>
  <Company>Sharp Creative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Sharp Design</dc:creator>
  <cp:lastModifiedBy>Sharp Design</cp:lastModifiedBy>
  <cp:revision>4</cp:revision>
  <dcterms:created xsi:type="dcterms:W3CDTF">2014-06-07T01:24:50Z</dcterms:created>
  <dcterms:modified xsi:type="dcterms:W3CDTF">2014-06-07T02:02:42Z</dcterms:modified>
</cp:coreProperties>
</file>